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69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6" r:id="rId33"/>
    <p:sldId id="289" r:id="rId34"/>
    <p:sldId id="291" r:id="rId35"/>
    <p:sldId id="295" r:id="rId36"/>
    <p:sldId id="288" r:id="rId37"/>
    <p:sldId id="290" r:id="rId38"/>
    <p:sldId id="292" r:id="rId39"/>
    <p:sldId id="293" r:id="rId40"/>
    <p:sldId id="297" r:id="rId41"/>
    <p:sldId id="294" r:id="rId42"/>
    <p:sldId id="298" r:id="rId43"/>
    <p:sldId id="299" r:id="rId44"/>
    <p:sldId id="300" r:id="rId45"/>
    <p:sldId id="302" r:id="rId46"/>
    <p:sldId id="301" r:id="rId47"/>
    <p:sldId id="303" r:id="rId48"/>
    <p:sldId id="304" r:id="rId49"/>
    <p:sldId id="305" r:id="rId50"/>
    <p:sldId id="308" r:id="rId51"/>
    <p:sldId id="306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1"/>
    <p:restoredTop sz="94679"/>
  </p:normalViewPr>
  <p:slideViewPr>
    <p:cSldViewPr snapToGrid="0" snapToObjects="1">
      <p:cViewPr>
        <p:scale>
          <a:sx n="142" d="100"/>
          <a:sy n="14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8CAD3-7CDB-F24A-90D8-BFEDE746974B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92F25-AD62-2D42-A49C-5E492249A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8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C92F25-AD62-2D42-A49C-5E492249A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4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2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5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0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0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CCC7-A428-7446-9889-A47DDAFCDBC2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9954-48D1-C048-87B6-71F456531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6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4" y="260723"/>
            <a:ext cx="4570100" cy="2677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93" y="365125"/>
            <a:ext cx="4467438" cy="22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5" y="155642"/>
            <a:ext cx="7616757" cy="48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8273"/>
            <a:ext cx="476374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06" y="-127422"/>
            <a:ext cx="5186818" cy="4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-77821"/>
            <a:ext cx="2224542" cy="477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6589" y="249854"/>
            <a:ext cx="59949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call object by </a:t>
            </a:r>
            <a:r>
              <a:rPr lang="en-US" b="1" dirty="0" smtClean="0"/>
              <a:t>value hash code </a:t>
            </a:r>
            <a:r>
              <a:rPr lang="en-US" dirty="0" smtClean="0"/>
              <a:t>as reference.</a:t>
            </a:r>
          </a:p>
          <a:p>
            <a:r>
              <a:rPr lang="en-US" dirty="0" smtClean="0"/>
              <a:t>No by </a:t>
            </a:r>
            <a:r>
              <a:rPr lang="en-US" dirty="0" err="1" smtClean="0"/>
              <a:t>refere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example in this example .</a:t>
            </a:r>
          </a:p>
          <a:p>
            <a:endParaRPr lang="en-US" dirty="0"/>
          </a:p>
          <a:p>
            <a:r>
              <a:rPr lang="en-US" dirty="0" smtClean="0"/>
              <a:t>New Paper() </a:t>
            </a:r>
          </a:p>
          <a:p>
            <a:r>
              <a:rPr lang="en-US" dirty="0" smtClean="0"/>
              <a:t>New is the key word to call class as object in the main method</a:t>
            </a:r>
          </a:p>
          <a:p>
            <a:r>
              <a:rPr lang="en-US" dirty="0" smtClean="0"/>
              <a:t>Paper() is called as hash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8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" y="259472"/>
            <a:ext cx="1860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34" y="603115"/>
            <a:ext cx="6634917" cy="3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59" y="1027906"/>
            <a:ext cx="274134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5" y="259872"/>
            <a:ext cx="3073940" cy="1897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138" y="285793"/>
            <a:ext cx="3696511" cy="18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02565"/>
            <a:ext cx="4888980" cy="2699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3" y="2884994"/>
            <a:ext cx="4888980" cy="1348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15" y="102565"/>
            <a:ext cx="3816707" cy="160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115" y="1792301"/>
            <a:ext cx="4030205" cy="1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2" y="235354"/>
            <a:ext cx="4623081" cy="24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77" y="138078"/>
            <a:ext cx="3477084" cy="2924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2" y="2666510"/>
            <a:ext cx="3147437" cy="792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99" y="3541950"/>
            <a:ext cx="3599234" cy="10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62" y="0"/>
            <a:ext cx="4400006" cy="2130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364" y="-1"/>
            <a:ext cx="4733238" cy="21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763" y="1211432"/>
            <a:ext cx="10515600" cy="1325563"/>
          </a:xfrm>
        </p:spPr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8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" y="146076"/>
            <a:ext cx="3635572" cy="3336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20" y="0"/>
            <a:ext cx="41021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541" y="27709"/>
            <a:ext cx="39243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7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82" y="174422"/>
            <a:ext cx="4692110" cy="231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20575"/>
            <a:ext cx="5504649" cy="221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2" y="2592735"/>
            <a:ext cx="4803760" cy="45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509" y="2553824"/>
            <a:ext cx="2909704" cy="133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3" y="3152265"/>
            <a:ext cx="3880931" cy="411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3" y="3604816"/>
            <a:ext cx="3553716" cy="28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413" y="3927158"/>
            <a:ext cx="2803676" cy="767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625" y="4001264"/>
            <a:ext cx="3708588" cy="6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328" y="43723"/>
            <a:ext cx="3443591" cy="1805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55" y="43723"/>
            <a:ext cx="4490245" cy="1727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309" y="2948644"/>
            <a:ext cx="3809308" cy="166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1328" y="1908577"/>
            <a:ext cx="7264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198"/>
            <a:ext cx="4075700" cy="2246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76" y="68198"/>
            <a:ext cx="4134256" cy="22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2" y="230148"/>
            <a:ext cx="4328809" cy="2140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15" y="230148"/>
            <a:ext cx="5864696" cy="3083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4" y="3411951"/>
            <a:ext cx="5831608" cy="9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8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9275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1" y="198607"/>
            <a:ext cx="2464545" cy="116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343" y="198607"/>
            <a:ext cx="2480959" cy="173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59" y="189859"/>
            <a:ext cx="2215745" cy="11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" y="-142040"/>
            <a:ext cx="3779727" cy="193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3" y="-142040"/>
            <a:ext cx="3572762" cy="193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64" y="1860104"/>
            <a:ext cx="4319082" cy="1214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458" y="1860103"/>
            <a:ext cx="4822622" cy="1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13" y="55766"/>
            <a:ext cx="2627591" cy="1750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0" y="55766"/>
            <a:ext cx="3510405" cy="163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10" y="2045402"/>
            <a:ext cx="4873557" cy="2272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008" y="2045402"/>
            <a:ext cx="7130374" cy="1788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10" y="4442163"/>
            <a:ext cx="4170734" cy="1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" y="108418"/>
            <a:ext cx="4698460" cy="238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108418"/>
            <a:ext cx="5052979" cy="1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1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2" y="283049"/>
            <a:ext cx="5464746" cy="266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21" y="-207818"/>
            <a:ext cx="4896266" cy="4531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59" y="1"/>
            <a:ext cx="5494641" cy="4509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4509085"/>
            <a:ext cx="5232400" cy="224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71291"/>
            <a:ext cx="2971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1" y="2819401"/>
            <a:ext cx="6734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2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928" y="265586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32" y="199417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5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033152"/>
            <a:ext cx="10515600" cy="1325563"/>
          </a:xfrm>
        </p:spPr>
        <p:txBody>
          <a:bodyPr/>
          <a:lstStyle/>
          <a:p>
            <a:r>
              <a:rPr lang="en-US" dirty="0" smtClean="0"/>
              <a:t>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00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2" y="331595"/>
            <a:ext cx="4234554" cy="3811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83" y="321440"/>
            <a:ext cx="4241479" cy="383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857500" cy="2127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1" y="131741"/>
            <a:ext cx="2840793" cy="144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7595"/>
            <a:ext cx="6513060" cy="1647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930" y="3959702"/>
            <a:ext cx="368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ForName</a:t>
            </a:r>
            <a:r>
              <a:rPr lang="en-US" dirty="0" smtClean="0"/>
              <a:t> is use to load the class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7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72378"/>
            <a:ext cx="10515600" cy="1325563"/>
          </a:xfrm>
        </p:spPr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5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jkk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63" y="170847"/>
            <a:ext cx="2414273" cy="2836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0" y="0"/>
            <a:ext cx="4224895" cy="3006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770" y="3508975"/>
            <a:ext cx="88030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Class variables also known as static variables are declared with the static keyword in a class, 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but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outside a method, constructor or a 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Instance variables are declared in a class, but outside a method, constructor or any block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Local variables are declared in methods, constructors, or blocks.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65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1" y="1"/>
            <a:ext cx="4670320" cy="207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92" y="1"/>
            <a:ext cx="3135923" cy="210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60" y="2178728"/>
            <a:ext cx="5992478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" y="70338"/>
            <a:ext cx="3397060" cy="249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85" y="153762"/>
            <a:ext cx="31496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6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2" y="365125"/>
            <a:ext cx="4302785" cy="2448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66" y="365125"/>
            <a:ext cx="5364354" cy="2546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6" y="3107732"/>
            <a:ext cx="5263730" cy="524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036" y="2987152"/>
            <a:ext cx="2779441" cy="2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5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669" y="-152400"/>
            <a:ext cx="10028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3803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88"/>
            <a:ext cx="5245573" cy="3828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05" y="810288"/>
            <a:ext cx="5667497" cy="2887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605" y="3697793"/>
            <a:ext cx="1570285" cy="16518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712" y="3760107"/>
            <a:ext cx="1705825" cy="17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2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7" y="211015"/>
            <a:ext cx="7334789" cy="43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47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826372"/>
            <a:ext cx="10515600" cy="1325563"/>
          </a:xfrm>
        </p:spPr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23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93" y="114114"/>
            <a:ext cx="6597955" cy="2638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68" y="2886637"/>
            <a:ext cx="5295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54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" y="76200"/>
            <a:ext cx="4657165" cy="440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97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013" y="1981200"/>
            <a:ext cx="8579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Methods are used to implement the </a:t>
            </a:r>
            <a:r>
              <a:rPr lang="en-US" dirty="0" err="1" smtClean="0">
                <a:solidFill>
                  <a:srgbClr val="FF0000"/>
                </a:solidFill>
              </a:rPr>
              <a:t>logics..there</a:t>
            </a:r>
            <a:r>
              <a:rPr lang="en-US" dirty="0" smtClean="0">
                <a:solidFill>
                  <a:srgbClr val="FF0000"/>
                </a:solidFill>
              </a:rPr>
              <a:t> are 2 types – Instance, static.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Instance methods memory loaded at the time of the object creation time through objects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Static methods memory loaded at the time of the .class file loaded though the class files.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988" y="2832847"/>
            <a:ext cx="45940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 – declaration, implementation, calling.</a:t>
            </a:r>
          </a:p>
          <a:p>
            <a:r>
              <a:rPr lang="en-US" dirty="0" smtClean="0"/>
              <a:t>Void m1()  </a:t>
            </a:r>
            <a:r>
              <a:rPr lang="en-US" dirty="0" smtClean="0">
                <a:sym typeface="Wingdings"/>
              </a:rPr>
              <a:t> declaration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m1()   --calling method signature.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7763" y="493548"/>
            <a:ext cx="1857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Method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44966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93" y="158191"/>
            <a:ext cx="4355531" cy="2349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76" y="158190"/>
            <a:ext cx="3560585" cy="2349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81" y="853515"/>
            <a:ext cx="1233021" cy="786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45" y="1758701"/>
            <a:ext cx="1079500" cy="26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56" y="2256959"/>
            <a:ext cx="3411246" cy="24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65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3" y="31377"/>
            <a:ext cx="3761255" cy="3070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88" y="0"/>
            <a:ext cx="4267200" cy="259911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48907" y="2437748"/>
            <a:ext cx="4892667" cy="1962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671" y="3764429"/>
            <a:ext cx="508000" cy="27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395" y="3133166"/>
            <a:ext cx="111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ref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02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1" y="1"/>
            <a:ext cx="5907741" cy="2090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1" y="2191872"/>
            <a:ext cx="5047129" cy="24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3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376" y="0"/>
            <a:ext cx="1825403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1" y="0"/>
            <a:ext cx="68580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55" y="159026"/>
            <a:ext cx="14097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464" y="2158656"/>
            <a:ext cx="5735782" cy="2896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809" y="4591878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09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329" y="1736725"/>
            <a:ext cx="10515600" cy="1325563"/>
          </a:xfrm>
        </p:spPr>
        <p:txBody>
          <a:bodyPr/>
          <a:lstStyle/>
          <a:p>
            <a:r>
              <a:rPr lang="en-US" smtClean="0"/>
              <a:t>Data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07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6" y="0"/>
            <a:ext cx="3597729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614" y="0"/>
            <a:ext cx="4865221" cy="3173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17" y="3440206"/>
            <a:ext cx="2596418" cy="10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48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47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3" y="94029"/>
            <a:ext cx="221702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40" y="94029"/>
            <a:ext cx="1981200" cy="1923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" y="2454965"/>
            <a:ext cx="1816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26" y="50677"/>
            <a:ext cx="17907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190" y="1003076"/>
            <a:ext cx="2481243" cy="1784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790" y="152400"/>
            <a:ext cx="1511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823" y="2067073"/>
            <a:ext cx="1888727" cy="168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8269" y="1350137"/>
            <a:ext cx="2700286" cy="19648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1165" y="4196427"/>
            <a:ext cx="6911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Abstract Class vs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2139"/>
            <a:ext cx="3007402" cy="1678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299" y="2897223"/>
            <a:ext cx="1009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class contain both abstract method and non abstract method</a:t>
            </a:r>
          </a:p>
          <a:p>
            <a:r>
              <a:rPr lang="en-US" dirty="0"/>
              <a:t>But Interface contain only abstract method.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76201"/>
            <a:ext cx="2362200" cy="21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330" y="86885"/>
            <a:ext cx="3743532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-290146"/>
            <a:ext cx="53744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0" y="155642"/>
            <a:ext cx="8140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233</Words>
  <Application>Microsoft Macintosh PowerPoint</Application>
  <PresentationFormat>Widescreen</PresentationFormat>
  <Paragraphs>39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Blocks</vt:lpstr>
      <vt:lpstr>PowerPoint Presentation</vt:lpstr>
      <vt:lpstr>PowerPoint Presentation</vt:lpstr>
      <vt:lpstr>Variable</vt:lpstr>
      <vt:lpstr>jkk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 adu</dc:creator>
  <cp:lastModifiedBy>jag adu</cp:lastModifiedBy>
  <cp:revision>132</cp:revision>
  <dcterms:created xsi:type="dcterms:W3CDTF">2016-12-20T22:53:28Z</dcterms:created>
  <dcterms:modified xsi:type="dcterms:W3CDTF">2016-12-22T23:02:35Z</dcterms:modified>
</cp:coreProperties>
</file>